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A36892-0742-499B-B6E3-C398537F2C89}" v="33" dt="2024-08-01T16:38:39.8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656A7-3B4D-4139-A0CC-E47BAD35F04C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F590B-3CA6-440D-9E93-A61D2C531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19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3F590B-3CA6-440D-9E93-A61D2C5316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66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34094-CE06-EEAD-E70F-1427421F1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B265ED-8352-085A-4BD8-37D85C0022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86CBA-629C-A1F8-3227-5C8A7493D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ED1B3-481C-DDC2-D2D9-BD316E68D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862B8-2F84-CC69-696E-492C71838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275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B6932-4F0F-DD21-BEDF-0396C94BA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8442AC-1360-C549-D992-B1B7C9830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7916F-E0C6-3716-4C70-5CD547805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86CC2-6DCE-E76D-7AD3-8109255B7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81E70-1600-C098-0054-B7E252FF3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162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56B06-CE73-530E-EC48-F540D87331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415938-F6F7-CBD5-DA0D-6F71117C1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04BB7-A274-E785-A93A-5BAA61882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5A560-0161-9654-6079-3A9525303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74E40-D68B-65B3-601D-EFB8FEB48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088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68B7F-3C49-F3D1-9228-DAC0C7958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1CECE-4927-771C-27C5-A4450D271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9D4DD-5A86-D8A4-6E82-C791C7BF2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70E8-6AFD-2647-EA9B-67C86BDFD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3EE4D-043F-2CFC-05C8-7577001FE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24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2FBAB-A950-670B-21A0-259760F49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C11B5-263D-6CCB-59D5-C52CD5426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AC28F-F368-AE1F-A41D-F848F4300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0E58C-C56A-DC8D-BE77-1C6B7EA96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1D9AE-9F98-CF12-3B00-450B362D5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856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53180-174E-2D3C-BAA4-64454DEF0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D2998-7AB3-91ED-5A87-E5230B57F3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75C19-D8C2-4814-4F2C-695394913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372CC9-6BBD-24B2-F1B7-5DBAB3AFC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C73542-AD19-AD70-69DC-5B11B82BD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1E5D4-6FA4-8B3B-E432-21843935F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502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9B16D-3135-42A7-0A2A-13026625C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5928C-E602-438E-3788-41493B7A7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9C62B3-985A-10DD-C768-625002B83D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44931D-6479-83A4-DA5B-BAF263C628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C4039B-E3F0-DF68-FDF9-6E116BCD05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F0F142-C0C3-12D5-4653-CF9BE3B5C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C3BF52-B2F5-C744-F7A4-757CCE80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799C99-2F76-D1E5-FA60-B40E63B31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16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A237-70FB-325F-FE8A-7D7E321D2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74DDD3-84BA-F6D9-A945-2ED149268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6A126D-68F0-D022-817B-AAAA7E654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F01807-A85B-F22F-CCB0-14911CC7F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128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233E8E-5054-A448-078E-B3B29B57F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164916-7A5C-4CED-6C84-5EA28A32E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8B0877-7949-8753-E09B-CD4EAA0B9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085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1674-2452-5AF1-89C6-EBEACD5E2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2A97F-F6B1-065E-2C88-1322C87FE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5C46F-A409-9D12-810D-AA35F89D70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B16A67-D4F8-51ED-A80E-9D925D3DF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8BE8DD-AA28-C038-4EDE-77AD789D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25FD7-03C7-B980-EB24-528E56464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616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4363B-1202-C670-A77C-FBEA8AD19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B278A6-9A0D-7334-590C-5CC0C1D6BF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4DC78-FE5B-9AC0-0E89-8381A9085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1A4E1-7692-E794-F123-21111AFD0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555E4B-A00F-56D5-D521-9EF3582B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D5FCA8-CEB5-E0C3-0FA2-826BF9783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554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1C48F4-19C8-719E-82F0-AEA1B21B1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283C2-2327-BB59-5075-BB8621968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5789C-D97E-C416-7B9A-B77D8F524E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62ED2A-95FA-4B05-9023-C128A1E1200D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CC9BA-DB28-69F0-B066-4A2CC1CCEA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7D821-29F1-01BC-E86C-6E042A463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A86C0-CAF3-4AB8-8B84-515527186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776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88541B-C4D0-FD60-CEA4-61049490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4587" y="3199856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US" sz="4000" dirty="0">
                <a:solidFill>
                  <a:schemeClr val="tx2"/>
                </a:solidFill>
              </a:rPr>
              <a:t>Closing Procedure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1F1A6-A382-AF76-0D86-809F875EE8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>
                <a:solidFill>
                  <a:schemeClr val="tx2"/>
                </a:solidFill>
              </a:rPr>
              <a:t>5.20.24 version 1.0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5D8981-B05B-A6BA-F23C-84D28C92D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70" y="2574048"/>
            <a:ext cx="4141760" cy="262430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32703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974E8601-9E73-4991-8754-393B89AB6A4F" descr="IMG_0220.jpg">
            <a:extLst>
              <a:ext uri="{FF2B5EF4-FFF2-40B4-BE49-F238E27FC236}">
                <a16:creationId xmlns:a16="http://schemas.microsoft.com/office/drawing/2014/main" id="{9513C270-DD62-B303-23CE-8E5B351EB9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15907"/>
          <a:stretch/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127F2-A88E-3587-E460-6FD5C7F27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 dirty="0"/>
              <a:t>Assumptions and Prerequisite Skills</a:t>
            </a:r>
          </a:p>
          <a:p>
            <a:pPr lvl="1"/>
            <a:r>
              <a:rPr lang="en-US" sz="2000" dirty="0"/>
              <a:t>The machine is on</a:t>
            </a:r>
          </a:p>
          <a:p>
            <a:r>
              <a:rPr lang="en-US" sz="2000" dirty="0"/>
              <a:t>Supplies Needed</a:t>
            </a:r>
          </a:p>
          <a:p>
            <a:pPr lvl="2"/>
            <a:r>
              <a:rPr lang="en-US" dirty="0"/>
              <a:t>Standard PPE</a:t>
            </a:r>
          </a:p>
        </p:txBody>
      </p:sp>
    </p:spTree>
    <p:extLst>
      <p:ext uri="{BB962C8B-B14F-4D97-AF65-F5344CB8AC3E}">
        <p14:creationId xmlns:p14="http://schemas.microsoft.com/office/powerpoint/2010/main" val="2923562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1733-6E4C-D12A-B536-419328C4E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7128" y="2241330"/>
            <a:ext cx="3888528" cy="2375339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At the Cuber Panel, turn the “Cuber” and  “Patternmaker” dials to off (Figure 1, red circles).</a:t>
            </a:r>
          </a:p>
          <a:p>
            <a:pPr marL="457200" indent="-457200">
              <a:buAutoNum type="arabicPeriod"/>
            </a:pPr>
            <a:r>
              <a:rPr lang="en-US" sz="2000" dirty="0"/>
              <a:t>Push the Emergency stop in to turn of the air pumps (Figure 1, yellow arrow).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56578A7-BDB4-2807-B332-4CD1937852AE}"/>
              </a:ext>
            </a:extLst>
          </p:cNvPr>
          <p:cNvGrpSpPr/>
          <p:nvPr/>
        </p:nvGrpSpPr>
        <p:grpSpPr>
          <a:xfrm>
            <a:off x="6307160" y="830315"/>
            <a:ext cx="5267134" cy="5684213"/>
            <a:chOff x="6307160" y="830315"/>
            <a:chExt cx="5267134" cy="5684213"/>
          </a:xfrm>
        </p:grpSpPr>
        <p:pic>
          <p:nvPicPr>
            <p:cNvPr id="1026" name="FE134916-7CB0-4C57-9F26-122107132728" descr="IMG_0177.jpg">
              <a:extLst>
                <a:ext uri="{FF2B5EF4-FFF2-40B4-BE49-F238E27FC236}">
                  <a16:creationId xmlns:a16="http://schemas.microsoft.com/office/drawing/2014/main" id="{47D56DDA-AAC3-8F96-C4B6-9115DE50A20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78" t="11640" r="2495" b="17840"/>
            <a:stretch/>
          </p:blipFill>
          <p:spPr bwMode="auto">
            <a:xfrm>
              <a:off x="6307160" y="830315"/>
              <a:ext cx="5267134" cy="53148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9D5B862-921E-9C76-00FA-E60FCDF5D42E}"/>
                </a:ext>
              </a:extLst>
            </p:cNvPr>
            <p:cNvSpPr/>
            <p:nvPr/>
          </p:nvSpPr>
          <p:spPr>
            <a:xfrm>
              <a:off x="8524568" y="4630994"/>
              <a:ext cx="619432" cy="599767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4DE7FA0-F2EF-16D5-811F-8DB1D239BEB5}"/>
                </a:ext>
              </a:extLst>
            </p:cNvPr>
            <p:cNvSpPr/>
            <p:nvPr/>
          </p:nvSpPr>
          <p:spPr>
            <a:xfrm>
              <a:off x="8524568" y="5271396"/>
              <a:ext cx="647932" cy="599767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32BEAC3A-0AE8-4B58-2903-E185F19F2A67}"/>
                </a:ext>
              </a:extLst>
            </p:cNvPr>
            <p:cNvSpPr/>
            <p:nvPr/>
          </p:nvSpPr>
          <p:spPr>
            <a:xfrm rot="2384347">
              <a:off x="6814073" y="4153696"/>
              <a:ext cx="1042394" cy="473841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F89AE91-8347-1CAD-A416-E191C3F9610D}"/>
                </a:ext>
              </a:extLst>
            </p:cNvPr>
            <p:cNvSpPr txBox="1"/>
            <p:nvPr/>
          </p:nvSpPr>
          <p:spPr>
            <a:xfrm>
              <a:off x="8553068" y="6145196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4623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1733-6E4C-D12A-B536-419328C4E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584" y="2109250"/>
            <a:ext cx="3704302" cy="26394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3.  Select product report from the screen selector option to get the amount of cubes made. Record number on Cube Count Sheet. Clear “Resettable Cube Count” to 0 by selecting the box and putting in 0. This allows you to start correctly for the next shift.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0CC31F-96B8-53F0-77F3-23E9AC034E4A}"/>
              </a:ext>
            </a:extLst>
          </p:cNvPr>
          <p:cNvGrpSpPr/>
          <p:nvPr/>
        </p:nvGrpSpPr>
        <p:grpSpPr>
          <a:xfrm>
            <a:off x="4726727" y="1017122"/>
            <a:ext cx="6695794" cy="5193088"/>
            <a:chOff x="4726727" y="1017122"/>
            <a:chExt cx="6695794" cy="5193088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30C38A8C-6E55-3708-F046-08B112FA78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6727" y="1017122"/>
              <a:ext cx="6695794" cy="48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8952074-CE58-2964-1C7B-1AAB0465FFFA}"/>
                </a:ext>
              </a:extLst>
            </p:cNvPr>
            <p:cNvSpPr/>
            <p:nvPr/>
          </p:nvSpPr>
          <p:spPr>
            <a:xfrm>
              <a:off x="6489289" y="3028336"/>
              <a:ext cx="1386349" cy="764458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FCFAA7E-52A9-3BC4-293A-03B3CB82C90D}"/>
                </a:ext>
              </a:extLst>
            </p:cNvPr>
            <p:cNvSpPr txBox="1"/>
            <p:nvPr/>
          </p:nvSpPr>
          <p:spPr>
            <a:xfrm>
              <a:off x="7592857" y="5840878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9116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1733-6E4C-D12A-B536-419328C4E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7245"/>
            <a:ext cx="4726727" cy="35535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4.  On the “Cube Count Sheet” write in the cubes that were finished on the “Finish Counter” line. </a:t>
            </a:r>
          </a:p>
          <a:p>
            <a:r>
              <a:rPr lang="en-US" sz="2000" dirty="0"/>
              <a:t>Make sure paperwork is properly filled out:</a:t>
            </a:r>
          </a:p>
          <a:p>
            <a:pPr lvl="1"/>
            <a:r>
              <a:rPr lang="en-US" sz="1800" dirty="0"/>
              <a:t>Date</a:t>
            </a:r>
          </a:p>
          <a:p>
            <a:pPr lvl="1"/>
            <a:r>
              <a:rPr lang="en-US" sz="1800" dirty="0"/>
              <a:t>Product</a:t>
            </a:r>
          </a:p>
          <a:p>
            <a:pPr lvl="1"/>
            <a:r>
              <a:rPr lang="en-US" sz="1800" dirty="0"/>
              <a:t>Size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35B2A4E-E87B-CC71-6444-C58F77C08DCF}"/>
              </a:ext>
            </a:extLst>
          </p:cNvPr>
          <p:cNvGrpSpPr/>
          <p:nvPr/>
        </p:nvGrpSpPr>
        <p:grpSpPr>
          <a:xfrm>
            <a:off x="7061763" y="763929"/>
            <a:ext cx="4290511" cy="5670538"/>
            <a:chOff x="7061763" y="763929"/>
            <a:chExt cx="4290511" cy="5670538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92AD89E0-E887-E6F1-0D8E-65C5D1FEC08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488" r="5162" b="4628"/>
            <a:stretch/>
          </p:blipFill>
          <p:spPr bwMode="auto">
            <a:xfrm>
              <a:off x="7061763" y="763929"/>
              <a:ext cx="4290511" cy="53012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1BE3C33-4E80-5008-DF01-B2B88DC43FC7}"/>
                </a:ext>
              </a:extLst>
            </p:cNvPr>
            <p:cNvSpPr/>
            <p:nvPr/>
          </p:nvSpPr>
          <p:spPr>
            <a:xfrm>
              <a:off x="8692587" y="3275635"/>
              <a:ext cx="856527" cy="428264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1365D40-179B-09C4-0999-EA8863F296D2}"/>
                </a:ext>
              </a:extLst>
            </p:cNvPr>
            <p:cNvSpPr txBox="1"/>
            <p:nvPr/>
          </p:nvSpPr>
          <p:spPr>
            <a:xfrm>
              <a:off x="8868697" y="6065135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6251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1733-6E4C-D12A-B536-419328C4E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0052" y="2603960"/>
            <a:ext cx="3888528" cy="35535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5.  At the Splitter Panel, turn the “Control” dial to off and push in the emergency stop button (Figure 4).</a:t>
            </a:r>
          </a:p>
          <a:p>
            <a:pPr marL="0" indent="0">
              <a:buNone/>
            </a:pPr>
            <a:endParaRPr lang="en-US" sz="20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0231440-C3DB-14AB-DC6F-B7A9A344C57D}"/>
              </a:ext>
            </a:extLst>
          </p:cNvPr>
          <p:cNvGrpSpPr/>
          <p:nvPr/>
        </p:nvGrpSpPr>
        <p:grpSpPr>
          <a:xfrm>
            <a:off x="7335743" y="662253"/>
            <a:ext cx="3171012" cy="5864620"/>
            <a:chOff x="7335743" y="662253"/>
            <a:chExt cx="3171012" cy="5864620"/>
          </a:xfrm>
        </p:grpSpPr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8138B850-469F-A35E-DCD0-EC78C9645D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187" t="8270" r="16083" b="13509"/>
            <a:stretch/>
          </p:blipFill>
          <p:spPr bwMode="auto">
            <a:xfrm>
              <a:off x="7335743" y="662253"/>
              <a:ext cx="3115982" cy="55334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68F6DB9-6665-5FC4-D133-974E97BDBF48}"/>
                </a:ext>
              </a:extLst>
            </p:cNvPr>
            <p:cNvSpPr/>
            <p:nvPr/>
          </p:nvSpPr>
          <p:spPr>
            <a:xfrm>
              <a:off x="7652023" y="3552496"/>
              <a:ext cx="626856" cy="633714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22890B38-3846-21B3-CCFB-B9941C00EF6A}"/>
                </a:ext>
              </a:extLst>
            </p:cNvPr>
            <p:cNvSpPr/>
            <p:nvPr/>
          </p:nvSpPr>
          <p:spPr>
            <a:xfrm rot="7393568">
              <a:off x="9679711" y="2940210"/>
              <a:ext cx="1215341" cy="438746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9CD2499-BCB9-95D3-C89B-24D57CD08E59}"/>
                </a:ext>
              </a:extLst>
            </p:cNvPr>
            <p:cNvSpPr txBox="1"/>
            <p:nvPr/>
          </p:nvSpPr>
          <p:spPr>
            <a:xfrm>
              <a:off x="8594101" y="6157541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5567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1733-6E4C-D12A-B536-419328C4E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3988" y="2913599"/>
            <a:ext cx="3888528" cy="9850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6.  At the Depalleter Control Panel, Turn the “Depalleter” dial to off (red circle, figure 5).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3D5AF9C-48C4-3318-77C9-F80F71DCC5D5}"/>
              </a:ext>
            </a:extLst>
          </p:cNvPr>
          <p:cNvGrpSpPr/>
          <p:nvPr/>
        </p:nvGrpSpPr>
        <p:grpSpPr>
          <a:xfrm>
            <a:off x="6445210" y="664947"/>
            <a:ext cx="4003755" cy="5897437"/>
            <a:chOff x="6445210" y="664947"/>
            <a:chExt cx="4003755" cy="5897437"/>
          </a:xfrm>
        </p:grpSpPr>
        <p:pic>
          <p:nvPicPr>
            <p:cNvPr id="4099" name="Picture 3">
              <a:extLst>
                <a:ext uri="{FF2B5EF4-FFF2-40B4-BE49-F238E27FC236}">
                  <a16:creationId xmlns:a16="http://schemas.microsoft.com/office/drawing/2014/main" id="{BC2C0DC1-0D76-AA58-0DF8-3D8102F5518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175" t="25158" r="23945" b="29403"/>
            <a:stretch/>
          </p:blipFill>
          <p:spPr bwMode="auto">
            <a:xfrm>
              <a:off x="6445210" y="664947"/>
              <a:ext cx="4003755" cy="5528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064691A-9A14-2242-A7EB-88C7174E1B9A}"/>
                </a:ext>
              </a:extLst>
            </p:cNvPr>
            <p:cNvSpPr/>
            <p:nvPr/>
          </p:nvSpPr>
          <p:spPr>
            <a:xfrm>
              <a:off x="7930607" y="1264790"/>
              <a:ext cx="1032959" cy="1169043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DF3EA66-9325-60C4-AE60-EE19AB70015E}"/>
                </a:ext>
              </a:extLst>
            </p:cNvPr>
            <p:cNvSpPr txBox="1"/>
            <p:nvPr/>
          </p:nvSpPr>
          <p:spPr>
            <a:xfrm>
              <a:off x="8000032" y="6193052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4881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C1733-6E4C-D12A-B536-419328C4E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290" y="2140926"/>
            <a:ext cx="3888528" cy="25761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7. Make sure under conveyer is swept and tools are put away.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This completes the shut down process.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8251644-A7B4-C155-07E9-BAE575902AA1}"/>
              </a:ext>
            </a:extLst>
          </p:cNvPr>
          <p:cNvGrpSpPr/>
          <p:nvPr/>
        </p:nvGrpSpPr>
        <p:grpSpPr>
          <a:xfrm>
            <a:off x="5344754" y="1131276"/>
            <a:ext cx="6127262" cy="4964779"/>
            <a:chOff x="5344754" y="1131276"/>
            <a:chExt cx="6127262" cy="496477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DF3EA66-9325-60C4-AE60-EE19AB70015E}"/>
                </a:ext>
              </a:extLst>
            </p:cNvPr>
            <p:cNvSpPr txBox="1"/>
            <p:nvPr/>
          </p:nvSpPr>
          <p:spPr>
            <a:xfrm>
              <a:off x="7926618" y="5726723"/>
              <a:ext cx="96353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Figure 6</a:t>
              </a:r>
            </a:p>
          </p:txBody>
        </p:sp>
        <p:pic>
          <p:nvPicPr>
            <p:cNvPr id="1026" name="72636B3A-E52A-49C5-B0B4-EA8911FD6AFA" descr="IMG_0233.jpg">
              <a:extLst>
                <a:ext uri="{FF2B5EF4-FFF2-40B4-BE49-F238E27FC236}">
                  <a16:creationId xmlns:a16="http://schemas.microsoft.com/office/drawing/2014/main" id="{997EA27A-2D9B-9934-C8FA-EE01D9E8D5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 flipV="1">
              <a:off x="5344754" y="1131276"/>
              <a:ext cx="6127262" cy="4595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77B012BB-F5CE-8035-5937-FB937558DDA9}"/>
                </a:ext>
              </a:extLst>
            </p:cNvPr>
            <p:cNvSpPr/>
            <p:nvPr/>
          </p:nvSpPr>
          <p:spPr>
            <a:xfrm rot="19213145">
              <a:off x="6677836" y="4003231"/>
              <a:ext cx="1220335" cy="365760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1450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350B1154F9524F961B68EDA8A93171" ma:contentTypeVersion="5" ma:contentTypeDescription="Create a new document." ma:contentTypeScope="" ma:versionID="afb7fa54c351a0eb6cf77ea775d7a868">
  <xsd:schema xmlns:xsd="http://www.w3.org/2001/XMLSchema" xmlns:xs="http://www.w3.org/2001/XMLSchema" xmlns:p="http://schemas.microsoft.com/office/2006/metadata/properties" xmlns:ns3="78efbfc9-02b1-4c39-859b-409bca21c6fa" targetNamespace="http://schemas.microsoft.com/office/2006/metadata/properties" ma:root="true" ma:fieldsID="499009d406f83536068a2b7e05276ea8" ns3:_="">
    <xsd:import namespace="78efbfc9-02b1-4c39-859b-409bca21c6fa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efbfc9-02b1-4c39-859b-409bca21c6fa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6E69753-C775-4AA0-999A-171C09764E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efbfc9-02b1-4c39-859b-409bca21c6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A7532D-9D8B-45FD-AB94-7EB97B21FE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D4352ED-800A-4957-949A-0B0A11A966CC}">
  <ds:schemaRefs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www.w3.org/XML/1998/namespace"/>
    <ds:schemaRef ds:uri="78efbfc9-02b1-4c39-859b-409bca21c6fa"/>
    <ds:schemaRef ds:uri="http://purl.org/dc/dcmitype/"/>
    <ds:schemaRef ds:uri="http://purl.org/dc/terms/"/>
    <ds:schemaRef ds:uri="http://schemas.microsoft.com/office/2006/metadata/propertie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26355</TotalTime>
  <Words>231</Words>
  <Application>Microsoft Office PowerPoint</Application>
  <PresentationFormat>Widescreen</PresentationFormat>
  <Paragraphs>29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Closing Procedure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Calculating Yield</dc:title>
  <dc:creator>Jason Bell</dc:creator>
  <cp:lastModifiedBy>Weber, Matthew</cp:lastModifiedBy>
  <cp:revision>5</cp:revision>
  <dcterms:created xsi:type="dcterms:W3CDTF">2024-07-01T11:50:05Z</dcterms:created>
  <dcterms:modified xsi:type="dcterms:W3CDTF">2024-09-20T06:26:29Z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0x0101003F350B1154F9524F961B68EDA8A93171</vt:lpwstr>
  </property>
</Properties>
</file>

<file path=docProps/thumbnail.jpeg>
</file>